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1" r:id="rId7"/>
    <p:sldId id="265" r:id="rId8"/>
    <p:sldId id="266" r:id="rId9"/>
    <p:sldId id="269" r:id="rId10"/>
    <p:sldId id="270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8164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Краткая презентация образовательной программы</a:t>
            </a:r>
            <a:b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МДОУ </a:t>
            </a:r>
            <a:b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«Детский сад № 84»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Жанна\Desktop\Годовой план 2023\1614804979_58-p-fon-dlya-prezentatsii-detskii-sad-6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7891" y="0"/>
            <a:ext cx="9241891" cy="6974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332656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Парциальная программа «Экономическое воспитание дошкольников: формирование предпосылок финансовой грамотности», авторы А.Д. Шатова, Ю.А. Аксенова, И.Л. Кириллова и др.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69033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Цель: </a:t>
            </a:r>
            <a:r>
              <a:rPr lang="ru-RU" sz="2400" b="1" dirty="0" smtClean="0"/>
              <a:t>Помочь </a:t>
            </a:r>
            <a:r>
              <a:rPr lang="ru-RU" sz="2400" b="1" dirty="0" smtClean="0"/>
              <a:t>детям пяти–семи лет войти в социально-экономическую жизнь, способствовать формированию основ финансовой грамотности у детей данного возраста.</a:t>
            </a:r>
            <a:endParaRPr lang="ru-RU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816425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Дополнительный раздел </a:t>
            </a:r>
            <a:r>
              <a:rPr lang="ru-RU" sz="2800" dirty="0" smtClean="0"/>
              <a:t>представляет собой краткую презентацию программы.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соответствии с Федеральным законом «Об образовании в Российской Федерации» (статья 13) в Программе отсутствует информация, наносящая вред физическому или психическому здоровью воспитанников и противоречащая Российскому законодательству.</a:t>
            </a:r>
            <a:endParaRPr lang="ru-RU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08912" cy="590465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Образовательная программа дошкольного образования МДОУ «Детский сад № </a:t>
            </a:r>
            <a:r>
              <a:rPr lang="ru-RU" sz="2400" dirty="0" smtClean="0">
                <a:solidFill>
                  <a:srgbClr val="FF0000"/>
                </a:solidFill>
              </a:rPr>
              <a:t>84»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/>
              <a:t>Программа разработана в соответствии с Федеральной программой дошкольного образования (утверждена приказом Министерства просвещения Российской Федерации от 25.11.2022 г. № 1028) и Федеральным государственным образовательным стандартом дошкольного образования (утвержден приказом Министерства образования и науки Российской Федерации от 17.10.2013 г. № 1155, в редакции от 08.11.2022)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81642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Программа включает четыре раздела: </a:t>
            </a:r>
            <a:r>
              <a:rPr lang="ru-RU" sz="3600" b="1" dirty="0" smtClean="0">
                <a:solidFill>
                  <a:srgbClr val="7030A0"/>
                </a:solidFill>
              </a:rPr>
              <a:t>целевой, содержательный, организационный и дополнительный</a:t>
            </a:r>
            <a:r>
              <a:rPr lang="ru-RU" sz="3600" dirty="0" smtClean="0"/>
              <a:t>,  в каждом из которых отражается обязательная часть и часть, формируемая участниками образовательных отношений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96944" cy="5472608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</a:t>
            </a:r>
            <a:r>
              <a:rPr lang="ru-RU" sz="2800" b="1" dirty="0" smtClean="0">
                <a:solidFill>
                  <a:srgbClr val="7030A0"/>
                </a:solidFill>
              </a:rPr>
              <a:t>целевом разделе </a:t>
            </a:r>
            <a:r>
              <a:rPr lang="ru-RU" sz="2800" dirty="0" smtClean="0"/>
              <a:t>представлены: цели, задачи, принципы её формирования; планируемые результаты освоения Программы в младенческом, раннем, дошкольном возрастах, а также на этапе завершения освоения Программы; подходы к педагогической диагностике достижения планируемых результатов.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918648" cy="5904656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7030A0"/>
                </a:solidFill>
              </a:rPr>
              <a:t>Содержательный раздел </a:t>
            </a:r>
            <a:r>
              <a:rPr lang="ru-RU" sz="2200" dirty="0" smtClean="0"/>
              <a:t>включает 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развитие). В нем представлены описания вариативных форм, способов, методов и средств реализации Программы; особенностей образовательной деятельности разных видов и культурных практик и способов поддержки детской инициативы; взаимодействия педагогического коллектива с семьями обучающихся; направления и задачи коррекционно-развивающей работы (далее – КРР) с детьми дошкольного возраста с особыми образовательными потребностями (далее – ООП) различных целевых групп, в том числе детей с ограниченными возможностями здоровья (далее – ОВЗ) и детей-инвалидов.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27584" y="546901"/>
            <a:ext cx="770485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Организационный раздел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включает описание психолого-педагогических и кадровых условий реализации Программы; организации развивающей предметно-пространственной среды (далее - РППС) в ДОО; материально-техническое обеспечение Программы, обеспеченность методическими материалами и средствами обучения и воспитания. Раздел включает примерные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а также примерный перечень рекомендованных для семейного просмотра анимационных произведений.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6120680"/>
          </a:xfrm>
        </p:spPr>
        <p:txBody>
          <a:bodyPr>
            <a:normAutofit fontScale="90000"/>
          </a:bodyPr>
          <a:lstStyle/>
          <a:p>
            <a:r>
              <a:rPr lang="en-US" sz="3100" b="1" dirty="0" err="1" smtClean="0">
                <a:solidFill>
                  <a:srgbClr val="7030A0"/>
                </a:solidFill>
              </a:rPr>
              <a:t>Программы</a:t>
            </a:r>
            <a:r>
              <a:rPr lang="en-US" sz="3100" b="1" dirty="0" smtClean="0">
                <a:solidFill>
                  <a:srgbClr val="7030A0"/>
                </a:solidFill>
              </a:rPr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Федеральная образовательная программа дошкольного образования, приказ №1028 от 25.11.2022г. Министерство просвещения Российской Федерации. </a:t>
            </a:r>
            <a:br>
              <a:rPr lang="ru-RU" sz="2000" dirty="0" smtClean="0"/>
            </a:br>
            <a:r>
              <a:rPr lang="ru-RU" sz="2700" b="1" dirty="0" smtClean="0">
                <a:solidFill>
                  <a:srgbClr val="7030A0"/>
                </a:solidFill>
              </a:rPr>
              <a:t/>
            </a:r>
            <a:br>
              <a:rPr lang="ru-RU" sz="2700" b="1" dirty="0" smtClean="0">
                <a:solidFill>
                  <a:srgbClr val="7030A0"/>
                </a:solidFill>
              </a:rPr>
            </a:br>
            <a:r>
              <a:rPr lang="ru-RU" sz="2700" b="1" dirty="0" smtClean="0">
                <a:solidFill>
                  <a:srgbClr val="7030A0"/>
                </a:solidFill>
              </a:rPr>
              <a:t>Парциальные программы: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- </a:t>
            </a:r>
            <a:r>
              <a:rPr lang="ru-RU" sz="2400" b="1" dirty="0" smtClean="0">
                <a:solidFill>
                  <a:srgbClr val="FF0000"/>
                </a:solidFill>
              </a:rPr>
              <a:t>Парциальная программа по физическому развитию детей 3-7 лет «Малыши-крепыши», авторы О.В. </a:t>
            </a:r>
            <a:r>
              <a:rPr lang="ru-RU" sz="2400" b="1" dirty="0" err="1" smtClean="0">
                <a:solidFill>
                  <a:srgbClr val="FF0000"/>
                </a:solidFill>
              </a:rPr>
              <a:t>Бережнова</a:t>
            </a:r>
            <a:r>
              <a:rPr lang="ru-RU" sz="2400" b="1" dirty="0" smtClean="0">
                <a:solidFill>
                  <a:srgbClr val="FF0000"/>
                </a:solidFill>
              </a:rPr>
              <a:t>, В.В. Бойко</a:t>
            </a: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>
                <a:solidFill>
                  <a:srgbClr val="7030A0"/>
                </a:solidFill>
              </a:rPr>
              <a:t>Цель: </a:t>
            </a:r>
            <a:r>
              <a:rPr lang="ru-RU" sz="2000" b="1" dirty="0" smtClean="0"/>
              <a:t>Охрана и укрепление здоровья ребенка, формирование привычки к ЗОЖ, развитие его физических качеств и совершенствование двигательных навыков на основе индивидуально-дифференцированного подхода.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80920" cy="60486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Парциальная программа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«Цветные ладошки» Лыкова И.А.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7030A0"/>
                </a:solidFill>
              </a:rPr>
              <a:t>Цель: </a:t>
            </a:r>
            <a:r>
              <a:rPr lang="ru-RU" sz="2400" b="1" dirty="0" smtClean="0"/>
              <a:t>Формирование у детей раннего и дошкольного возраста эстетического отношения и художественно-творческих способностей в изобразительной деятельности.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548680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Парциальная программа «Формирование культуры безопасности у детей от 3 до 8 лет», автор Л.Л. Тимофеева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720840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Цель: </a:t>
            </a:r>
            <a:r>
              <a:rPr lang="ru-RU" sz="2000" b="1" dirty="0" smtClean="0"/>
              <a:t>Формирование </a:t>
            </a:r>
            <a:r>
              <a:rPr lang="ru-RU" sz="2000" b="1" dirty="0" smtClean="0"/>
              <a:t>у дошкольников основ культуры безопасности, определяющих возможность полноценного развития различных форм личностной активности детей, их самостоятельности, творчества во всех видах детской деятельности, способность самостоятельно и безопасно действовать в повседневной жизни (в быту, на природе, на улице и т. д.), неординарных и опасных ситуациях, находить ответы на актуальные вопросы собственной безопасности.</a:t>
            </a:r>
            <a:endParaRPr lang="ru-RU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457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Краткая презентация образовательной программы  МДОУ  «Детский сад № 84»</vt:lpstr>
      <vt:lpstr>Образовательная программа дошкольного образования МДОУ «Детский сад № 84» - Программа разработана в соответствии с Федеральной программой дошкольного образования (утверждена приказом Министерства просвещения Российской Федерации от 25.11.2022 г. № 1028) и Федеральным государственным образовательным стандартом дошкольного образования (утвержден приказом Министерства образования и науки Российской Федерации от 17.10.2013 г. № 1155, в редакции от 08.11.2022)</vt:lpstr>
      <vt:lpstr>Программа включает четыре раздела: целевой, содержательный, организационный и дополнительный,  в каждом из которых отражается обязательная часть и часть, формируемая участниками образовательных отношений.  </vt:lpstr>
      <vt:lpstr>В целевом разделе представлены: цели, задачи, принципы её формирования; планируемые результаты освоения Программы в младенческом, раннем, дошкольном возрастах, а также на этапе завершения освоения Программы; подходы к педагогической диагностике достижения планируемых результатов.</vt:lpstr>
      <vt:lpstr>Содержательный раздел включает 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развитие). В нем представлены описания вариативных форм, способов, методов и средств реализации Программы; особенностей образовательной деятельности разных видов и культурных практик и способов поддержки детской инициативы; взаимодействия педагогического коллектива с семьями обучающихся; направления и задачи коррекционно-развивающей работы (далее – КРР) с детьми дошкольного возраста с особыми образовательными потребностями (далее – ООП) различных целевых групп, в том числе детей с ограниченными возможностями здоровья (далее – ОВЗ) и детей-инвалидов.  </vt:lpstr>
      <vt:lpstr>Слайд 6</vt:lpstr>
      <vt:lpstr>Программы: Федеральная образовательная программа дошкольного образования, приказ №1028 от 25.11.2022г. Министерство просвещения Российской Федерации.   Парциальные программы: - Парциальная программа по физическому развитию детей 3-7 лет «Малыши-крепыши», авторы О.В. Бережнова, В.В. Бойко  Цель: Охрана и укрепление здоровья ребенка, формирование привычки к ЗОЖ, развитие его физических качеств и совершенствование двигательных навыков на основе индивидуально-дифференцированного подхода.  </vt:lpstr>
      <vt:lpstr>Парциальная программа  «Цветные ладошки» Лыкова И.А.     Цель: Формирование у детей раннего и дошкольного возраста эстетического отношения и художественно-творческих способностей в изобразительной деятельности. </vt:lpstr>
      <vt:lpstr>Слайд 9</vt:lpstr>
      <vt:lpstr>Слайд 10</vt:lpstr>
      <vt:lpstr>Дополнительный раздел представляет собой краткую презентацию программы.   В соответствии с Федеральным законом «Об образовании в Российской Федерации» (статья 13) в Программе отсутствует информация, наносящая вред физическому или психическому здоровью воспитанников и противоречащая Российскому законодательству.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образовательной программы МДОУ «Детский сад № 84»</dc:title>
  <dc:creator>Жанна</dc:creator>
  <cp:lastModifiedBy>Жанна</cp:lastModifiedBy>
  <cp:revision>7</cp:revision>
  <dcterms:created xsi:type="dcterms:W3CDTF">2023-09-19T07:26:10Z</dcterms:created>
  <dcterms:modified xsi:type="dcterms:W3CDTF">2023-11-23T14:59:14Z</dcterms:modified>
</cp:coreProperties>
</file>